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"/>
  </p:notesMasterIdLst>
  <p:handoutMasterIdLst>
    <p:handoutMasterId r:id="rId7"/>
  </p:handoutMasterIdLst>
  <p:sldIdLst>
    <p:sldId id="394" r:id="rId2"/>
    <p:sldId id="395" r:id="rId3"/>
    <p:sldId id="401" r:id="rId4"/>
    <p:sldId id="400" r:id="rId5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3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3204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0B28437-DE4A-EB99-0244-A9B44219E7F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– A Study Of The Psalms (54)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A3F1C5F-AB66-C911-0FF5-756594D9CC3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12/25/2022 am class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58ECBF-8D69-242C-AEE5-F528246F6A1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Randy Childs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B68E41-542D-090A-BDB8-945F43BBAE2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1B2425-3BCB-4E7C-A393-B4E6AF32F7E5}" type="slidenum">
              <a:rPr lang="en-US" sz="1000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57516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51" tIns="48325" rIns="96651" bIns="48325" rtlCol="0"/>
          <a:lstStyle>
            <a:lvl1pPr algn="l">
              <a:defRPr sz="1200"/>
            </a:lvl1pPr>
          </a:lstStyle>
          <a:p>
            <a:r>
              <a:rPr lang="en-US"/>
              <a:t>Class – A Study Of The Psalms (54)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51" tIns="48325" rIns="96651" bIns="48325" rtlCol="0"/>
          <a:lstStyle>
            <a:lvl1pPr algn="r">
              <a:defRPr sz="1200"/>
            </a:lvl1pPr>
          </a:lstStyle>
          <a:p>
            <a:r>
              <a:rPr lang="en-US"/>
              <a:t>12/25/2022 am class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1" tIns="48325" rIns="96651" bIns="4832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620578"/>
            <a:ext cx="5852160" cy="3780472"/>
          </a:xfrm>
          <a:prstGeom prst="rect">
            <a:avLst/>
          </a:prstGeom>
        </p:spPr>
        <p:txBody>
          <a:bodyPr vert="horz" lIns="96651" tIns="48325" rIns="96651" bIns="4832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51" tIns="48325" rIns="96651" bIns="48325" rtlCol="0" anchor="b"/>
          <a:lstStyle>
            <a:lvl1pPr algn="l">
              <a:defRPr sz="1200"/>
            </a:lvl1pPr>
          </a:lstStyle>
          <a:p>
            <a:r>
              <a:rPr lang="en-US"/>
              <a:t>Randy Childs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51" tIns="48325" rIns="96651" bIns="48325" rtlCol="0" anchor="b"/>
          <a:lstStyle>
            <a:lvl1pPr algn="r">
              <a:defRPr sz="1200"/>
            </a:lvl1pPr>
          </a:lstStyle>
          <a:p>
            <a:fld id="{E2EA730F-7091-499F-9668-EFD740B537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520012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330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en-US" sz="2400"/>
          </a:p>
        </p:txBody>
      </p:sp>
      <p:sp>
        <p:nvSpPr>
          <p:cNvPr id="355335" name="Rectangle 7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55336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>
                <a:latin typeface="Arial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55337" name="Rectangle 9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55338" name="Rectangle 1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55339" name="Rectangle 11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 b="1"/>
            </a:lvl1pPr>
          </a:lstStyle>
          <a:p>
            <a:fld id="{31AA3766-CA1C-44FE-85F6-500774F20A7E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355342" name="Group 14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55331" name="Rectangle 3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wrap="none" anchor="ctr"/>
            <a:lstStyle/>
            <a:p>
              <a:pPr algn="ctr" eaLnBrk="1" hangingPunct="1"/>
              <a:endParaRPr lang="en-US" sz="2400"/>
            </a:p>
          </p:txBody>
        </p:sp>
        <p:sp>
          <p:nvSpPr>
            <p:cNvPr id="355332" name="Rectangle 4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/>
            </a:p>
          </p:txBody>
        </p:sp>
        <p:sp>
          <p:nvSpPr>
            <p:cNvPr id="355333" name="Rectangle 5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wrap="none" anchor="ctr"/>
            <a:lstStyle/>
            <a:p>
              <a:pPr algn="ctr" eaLnBrk="1" hangingPunct="1"/>
              <a:endParaRPr lang="en-US" sz="2400"/>
            </a:p>
          </p:txBody>
        </p:sp>
        <p:sp>
          <p:nvSpPr>
            <p:cNvPr id="355334" name="Rectangle 6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/>
            </a:p>
          </p:txBody>
        </p:sp>
        <p:sp>
          <p:nvSpPr>
            <p:cNvPr id="355340" name="Line 12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55341" name="Rectangle 13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/>
            </a:p>
          </p:txBody>
        </p:sp>
      </p:grpSp>
    </p:spTree>
    <p:extLst>
      <p:ext uri="{BB962C8B-B14F-4D97-AF65-F5344CB8AC3E}">
        <p14:creationId xmlns:p14="http://schemas.microsoft.com/office/powerpoint/2010/main" val="387724729"/>
      </p:ext>
    </p:extLst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54CFBB-18A8-46E9-8151-30C56013650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082767"/>
      </p:ext>
    </p:extLst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0"/>
            <a:ext cx="2057400" cy="5597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33400"/>
            <a:ext cx="6019800" cy="5597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9C6EBD-4B9B-4A29-89A0-EA9E3E70AFC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094429"/>
      </p:ext>
    </p:extLst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C56EAC-D8AB-4697-843D-4B97ABDAD91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292105"/>
      </p:ext>
    </p:extLst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747122-0D00-434C-8980-1A807CDF051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514635"/>
      </p:ext>
    </p:extLst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403860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03860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41B447-D81E-4DEE-910D-8B6C1207805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350235"/>
      </p:ext>
    </p:extLst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51FB7C-F784-47E8-8CAE-F32F185013A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442187"/>
      </p:ext>
    </p:extLst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8DB1DD-A924-4E34-927D-ACD561AE269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997175"/>
      </p:ext>
    </p:extLst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6119E2-835B-46F6-A55C-0B6B72B880D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197417"/>
      </p:ext>
    </p:extLst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4D5B72-1952-48F5-8470-AB05FB94D48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877914"/>
      </p:ext>
    </p:extLst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112828-B590-4FE9-A659-F70E029BC33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352443"/>
      </p:ext>
    </p:extLst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  <a:alpha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30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533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543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28800"/>
            <a:ext cx="8229600" cy="430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5430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167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5430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5431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Arial" charset="0"/>
              </a:defRPr>
            </a:lvl1pPr>
          </a:lstStyle>
          <a:p>
            <a:fld id="{AE1E627A-7E0D-4E54-87F9-74DAB094553C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354329" name="Group 25"/>
          <p:cNvGrpSpPr>
            <a:grpSpLocks/>
          </p:cNvGrpSpPr>
          <p:nvPr/>
        </p:nvGrpSpPr>
        <p:grpSpPr bwMode="auto">
          <a:xfrm>
            <a:off x="279400" y="152400"/>
            <a:ext cx="8686800" cy="1600200"/>
            <a:chOff x="176" y="96"/>
            <a:chExt cx="5472" cy="1008"/>
          </a:xfrm>
        </p:grpSpPr>
        <p:sp>
          <p:nvSpPr>
            <p:cNvPr id="354311" name="Line 7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54312" name="Rectangle 8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/>
            </a:p>
          </p:txBody>
        </p:sp>
        <p:sp>
          <p:nvSpPr>
            <p:cNvPr id="354313" name="Rectangle 9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/>
            </a:p>
          </p:txBody>
        </p:sp>
        <p:sp>
          <p:nvSpPr>
            <p:cNvPr id="354314" name="Rectangle 10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/>
            </a:p>
          </p:txBody>
        </p:sp>
        <p:sp>
          <p:nvSpPr>
            <p:cNvPr id="354315" name="Rectangle 11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/>
            </a:p>
          </p:txBody>
        </p:sp>
      </p:grpSp>
    </p:spTree>
    <p:extLst>
      <p:ext uri="{BB962C8B-B14F-4D97-AF65-F5344CB8AC3E}">
        <p14:creationId xmlns:p14="http://schemas.microsoft.com/office/powerpoint/2010/main" val="2290819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slow">
    <p:fade thruBlk="1"/>
  </p:transition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674674"/>
            <a:ext cx="7696200" cy="1754326"/>
          </a:xfrm>
        </p:spPr>
        <p:txBody>
          <a:bodyPr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itchFamily="34" charset="0"/>
                <a:cs typeface="Segoe UI Semibold" pitchFamily="34" charset="0"/>
              </a:rPr>
              <a:t>Security Of Those Who Trust In The Lord …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3765550"/>
            <a:ext cx="7696200" cy="646331"/>
          </a:xfrm>
        </p:spPr>
        <p:txBody>
          <a:bodyPr>
            <a:spAutoFit/>
          </a:bodyPr>
          <a:lstStyle/>
          <a:p>
            <a:pPr algn="ctr"/>
            <a:r>
              <a:rPr lang="en-US" sz="3600" b="1" dirty="0">
                <a:latin typeface="Segoe UI" pitchFamily="34" charset="0"/>
                <a:cs typeface="Segoe UI" pitchFamily="34" charset="0"/>
              </a:rPr>
              <a:t>Psalms 37:27ff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AF7D3F5-F19D-70A8-70F4-75FC8D709CD6}"/>
              </a:ext>
            </a:extLst>
          </p:cNvPr>
          <p:cNvSpPr txBox="1"/>
          <p:nvPr/>
        </p:nvSpPr>
        <p:spPr>
          <a:xfrm>
            <a:off x="1958143" y="1035050"/>
            <a:ext cx="522771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Studying the Psalms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CF9C57B-7E8A-6CD0-95B6-D94FBE28B2EB}"/>
              </a:ext>
            </a:extLst>
          </p:cNvPr>
          <p:cNvSpPr txBox="1"/>
          <p:nvPr/>
        </p:nvSpPr>
        <p:spPr>
          <a:xfrm>
            <a:off x="3100032" y="5162556"/>
            <a:ext cx="29594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December 25, 2022</a:t>
            </a:r>
          </a:p>
        </p:txBody>
      </p:sp>
    </p:spTree>
    <p:extLst>
      <p:ext uri="{BB962C8B-B14F-4D97-AF65-F5344CB8AC3E}">
        <p14:creationId xmlns:p14="http://schemas.microsoft.com/office/powerpoint/2010/main" val="160863769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1116E5-E042-6A7C-E356-8E56822224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585" y="1811337"/>
            <a:ext cx="8701238" cy="4819781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400" dirty="0"/>
              <a:t>Psalms 37:27-29, </a:t>
            </a:r>
            <a:r>
              <a:rPr lang="en-US" sz="2400" i="1" dirty="0"/>
              <a:t>“Depart from evil, and do good; and dwell for evermore. For Jehovah loveth justice, and </a:t>
            </a:r>
            <a:r>
              <a:rPr lang="en-US" sz="2400" i="1" u="sng" dirty="0" err="1"/>
              <a:t>forsaketh</a:t>
            </a:r>
            <a:r>
              <a:rPr lang="en-US" sz="2400" i="1" u="sng" dirty="0"/>
              <a:t> not his saints</a:t>
            </a:r>
            <a:r>
              <a:rPr lang="en-US" sz="2400" i="1" dirty="0"/>
              <a:t>; they are preserved for ever: but the </a:t>
            </a:r>
            <a:r>
              <a:rPr lang="en-US" sz="2400" i="1" u="sng" dirty="0"/>
              <a:t>seed of the wicked shall be cut off</a:t>
            </a:r>
            <a:r>
              <a:rPr lang="en-US" sz="2400" i="1" dirty="0"/>
              <a:t>. The righteous shall inherit the land, and dwell therein for ever.”</a:t>
            </a:r>
          </a:p>
          <a:p>
            <a:r>
              <a:rPr lang="nn-NO" sz="2400" dirty="0"/>
              <a:t>Note: Psalms. 34:14 and 1 Peter 3:11</a:t>
            </a:r>
          </a:p>
          <a:p>
            <a:r>
              <a:rPr lang="en-US" sz="2400" dirty="0"/>
              <a:t>The Lord will never forsake his saints (Psalms 94:14;</a:t>
            </a:r>
            <a:br>
              <a:rPr lang="en-US" sz="2400" dirty="0"/>
            </a:br>
            <a:r>
              <a:rPr lang="en-US" sz="2400" dirty="0"/>
              <a:t>Isaiah 41:17; 42:16; Hebrews 13:5).</a:t>
            </a:r>
            <a:endParaRPr lang="nn-NO" sz="2400" dirty="0"/>
          </a:p>
          <a:p>
            <a:r>
              <a:rPr lang="en-US" sz="2400" dirty="0"/>
              <a:t>However, the seed of the wicked will be cut off (if they walk in the ways of their fathers: Amos 2:4; Jeremiah. 9:13-16;</a:t>
            </a:r>
            <a:br>
              <a:rPr lang="en-US" sz="2400" dirty="0"/>
            </a:br>
            <a:r>
              <a:rPr lang="en-US" sz="2400" dirty="0"/>
              <a:t>Ezekiel 18:14-17).</a:t>
            </a:r>
          </a:p>
          <a:p>
            <a:r>
              <a:rPr lang="en-US" sz="2400" dirty="0"/>
              <a:t>cf. Warnings of Moses. (Deuteronomy 4:25; 8; 28-30;</a:t>
            </a:r>
            <a:br>
              <a:rPr lang="en-US" sz="2400" dirty="0"/>
            </a:br>
            <a:r>
              <a:rPr lang="en-US" sz="2400" dirty="0"/>
              <a:t>cf. Joshua 23:14-16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2CD0C9-60D3-3ADB-CCCD-411931722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C56EAC-D8AB-4697-843D-4B97ABDAD91E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9F63E9FA-5125-1F26-78BD-0E58B20CA7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545" y="778399"/>
            <a:ext cx="8822602" cy="707886"/>
          </a:xfrm>
        </p:spPr>
        <p:txBody>
          <a:bodyPr wrap="square">
            <a:spAutoFit/>
          </a:bodyPr>
          <a:lstStyle/>
          <a:p>
            <a:r>
              <a:rPr kumimoji="0" lang="en-US" sz="400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Security Of Those Who Trust In The Lord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070655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1116E5-E042-6A7C-E356-8E56822224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8009" y="1811337"/>
            <a:ext cx="8701238" cy="3908762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800" dirty="0"/>
              <a:t>Psalms 37:30, </a:t>
            </a:r>
            <a:r>
              <a:rPr lang="en-US" sz="2800" i="1" dirty="0"/>
              <a:t>“The mouth of the righteous </a:t>
            </a:r>
            <a:r>
              <a:rPr lang="en-US" sz="2800" i="1" dirty="0" err="1"/>
              <a:t>talketh</a:t>
            </a:r>
            <a:r>
              <a:rPr lang="en-US" sz="2800" i="1" dirty="0"/>
              <a:t> of wisdom, and his tongue speaketh justice.”</a:t>
            </a:r>
          </a:p>
          <a:p>
            <a:r>
              <a:rPr lang="en-US" sz="2800" dirty="0"/>
              <a:t>The righteous speaks neither evil (Psalms 34:13;</a:t>
            </a:r>
            <a:br>
              <a:rPr lang="en-US" sz="2800" dirty="0"/>
            </a:br>
            <a:r>
              <a:rPr lang="en-US" sz="2800" dirty="0"/>
              <a:t>cf. 1 Peter 3:10) nor anything useless </a:t>
            </a:r>
            <a:r>
              <a:rPr lang="en-US" sz="2800" i="1" dirty="0"/>
              <a:t>(“idle words,”</a:t>
            </a:r>
            <a:r>
              <a:rPr lang="en-US" sz="2800" dirty="0"/>
              <a:t> Matthew 12:36)</a:t>
            </a:r>
          </a:p>
          <a:p>
            <a:r>
              <a:rPr lang="en-US" dirty="0"/>
              <a:t>The importance of choosing our words carefully. (cf. Ephesians 4:29; Proverbs 15:7; 10:31, 21; </a:t>
            </a:r>
            <a:r>
              <a:rPr lang="nn-NO" dirty="0"/>
              <a:t>Psalms 71:15, 24; 145:5-7, 10-12).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2CD0C9-60D3-3ADB-CCCD-411931722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C56EAC-D8AB-4697-843D-4B97ABDAD91E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31520990-6F65-C250-5D82-F3E83D6136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545" y="778399"/>
            <a:ext cx="8822602" cy="707886"/>
          </a:xfrm>
        </p:spPr>
        <p:txBody>
          <a:bodyPr wrap="square">
            <a:spAutoFit/>
          </a:bodyPr>
          <a:lstStyle/>
          <a:p>
            <a:r>
              <a:rPr kumimoji="0" lang="en-US" sz="400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Security Of Those Who Trust In The Lord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2629228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1116E5-E042-6A7C-E356-8E56822224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257" y="1811337"/>
            <a:ext cx="8758990" cy="4524315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800" dirty="0"/>
              <a:t>Psalms 37:31, </a:t>
            </a:r>
            <a:r>
              <a:rPr lang="en-US" sz="2800" i="1" dirty="0"/>
              <a:t>“The </a:t>
            </a:r>
            <a:r>
              <a:rPr lang="en-US" sz="2800" i="1" u="sng" dirty="0"/>
              <a:t>law of his God is in his heart</a:t>
            </a:r>
            <a:r>
              <a:rPr lang="en-US" sz="2800" i="1" dirty="0"/>
              <a:t>; none of his steps shall slide.”</a:t>
            </a:r>
          </a:p>
          <a:p>
            <a:r>
              <a:rPr lang="en-US" sz="2800" dirty="0"/>
              <a:t>One can only speak what is in his heart.</a:t>
            </a:r>
            <a:br>
              <a:rPr lang="en-US" sz="2800" dirty="0"/>
            </a:br>
            <a:r>
              <a:rPr lang="en-US" sz="2800" dirty="0"/>
              <a:t>(Matthew 12:34-35).</a:t>
            </a:r>
          </a:p>
          <a:p>
            <a:r>
              <a:rPr lang="en-US" sz="2800" dirty="0"/>
              <a:t>The righteous person treasures God’s word in his heart, and thus speaks! (</a:t>
            </a:r>
            <a:r>
              <a:rPr lang="en-US" sz="2800" u="sng" dirty="0"/>
              <a:t>Psalms 119:11</a:t>
            </a:r>
            <a:r>
              <a:rPr lang="en-US" sz="2800" dirty="0"/>
              <a:t>; 40:8; Proverbs 4:4)</a:t>
            </a:r>
          </a:p>
          <a:p>
            <a:r>
              <a:rPr lang="en-US" dirty="0"/>
              <a:t>God’s word </a:t>
            </a:r>
            <a:r>
              <a:rPr lang="en-US" i="1" dirty="0"/>
              <a:t>“is a lamp unto my feet, and a light unto my path.”</a:t>
            </a:r>
            <a:r>
              <a:rPr lang="en-US" dirty="0"/>
              <a:t> (Psalms 119:105)</a:t>
            </a:r>
          </a:p>
          <a:p>
            <a:r>
              <a:rPr lang="en-US" dirty="0"/>
              <a:t>Without God’s light, we stumble. (John 11:9-10).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2CD0C9-60D3-3ADB-CCCD-411931722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C56EAC-D8AB-4697-843D-4B97ABDAD91E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9DFF410-8375-7B66-7261-223789A33B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545" y="778399"/>
            <a:ext cx="8822602" cy="707886"/>
          </a:xfrm>
        </p:spPr>
        <p:txBody>
          <a:bodyPr wrap="square">
            <a:spAutoFit/>
          </a:bodyPr>
          <a:lstStyle/>
          <a:p>
            <a:r>
              <a:rPr kumimoji="0" lang="en-US" sz="400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Security Of Those Who Trust In The Lord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9920538"/>
      </p:ext>
    </p:extLst>
  </p:cSld>
  <p:clrMapOvr>
    <a:masterClrMapping/>
  </p:clrMapOvr>
  <p:transition spd="slow">
    <p:fade thruBlk="1"/>
  </p:transition>
</p:sld>
</file>

<file path=ppt/theme/theme1.xml><?xml version="1.0" encoding="utf-8"?>
<a:theme xmlns:a="http://schemas.openxmlformats.org/drawingml/2006/main" name="Quadrant design template">
  <a:themeElements>
    <a:clrScheme name="Office Theme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Office Them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Office Theme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1579</TotalTime>
  <Words>350</Words>
  <Application>Microsoft Office PowerPoint</Application>
  <PresentationFormat>On-screen Show (4:3)</PresentationFormat>
  <Paragraphs>23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Calibri</vt:lpstr>
      <vt:lpstr>Segoe UI</vt:lpstr>
      <vt:lpstr>Segoe UI Semibold</vt:lpstr>
      <vt:lpstr>Times New Roman</vt:lpstr>
      <vt:lpstr>Wingdings</vt:lpstr>
      <vt:lpstr>Quadrant design template</vt:lpstr>
      <vt:lpstr>Security Of Those Who Trust In The Lord …</vt:lpstr>
      <vt:lpstr>Security Of Those Who Trust In The Lord</vt:lpstr>
      <vt:lpstr>Security Of Those Who Trust In The Lord</vt:lpstr>
      <vt:lpstr>Security Of Those Who Trust In The Lord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Study Of The Psalms (12-25-22)</dc:title>
  <dc:creator>Micky Galloway</dc:creator>
  <cp:lastModifiedBy>Richard Lidh</cp:lastModifiedBy>
  <cp:revision>28</cp:revision>
  <cp:lastPrinted>2023-01-24T14:29:50Z</cp:lastPrinted>
  <dcterms:created xsi:type="dcterms:W3CDTF">2022-12-11T14:06:38Z</dcterms:created>
  <dcterms:modified xsi:type="dcterms:W3CDTF">2023-01-24T14:30:07Z</dcterms:modified>
</cp:coreProperties>
</file>